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</p:sldIdLst>
  <p:sldSz cx="9144000" cy="5143500" type="screen16x9"/>
  <p:notesSz cx="6858000" cy="9144000"/>
  <p:embeddedFontLst>
    <p:embeddedFont>
      <p:font typeface="Montserrat" pitchFamily="2" charset="-18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1" d="100"/>
          <a:sy n="211" d="100"/>
        </p:scale>
        <p:origin x="360" y="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4728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91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654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97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717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657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9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471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498900" y="2175050"/>
            <a:ext cx="814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780" b="1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Tytuł wystąpienia </a:t>
            </a:r>
            <a:endParaRPr sz="3780" b="1" dirty="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780" b="1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na </a:t>
            </a:r>
            <a:r>
              <a:rPr lang="pl" sz="3780" b="1" dirty="0" smtClean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15. </a:t>
            </a:r>
            <a:r>
              <a:rPr lang="pl" sz="3780" b="1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Forum Młodych Bibliotekarzy</a:t>
            </a:r>
            <a:endParaRPr sz="3780" b="1" dirty="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595185" y="733074"/>
            <a:ext cx="5331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pl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imię i nazwisko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pl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nazwa instytucji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99850" y="436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l" b="1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Tytuł slajdu</a:t>
            </a:r>
            <a:endParaRPr b="1" dirty="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99850" y="1152475"/>
            <a:ext cx="3811800" cy="3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pierwsza informacja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druga informacja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trzecia informacja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kolejna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kolejna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kolejna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68;p15"/>
          <p:cNvSpPr txBox="1">
            <a:spLocks noGrp="1"/>
          </p:cNvSpPr>
          <p:nvPr>
            <p:ph type="body" idx="1"/>
          </p:nvPr>
        </p:nvSpPr>
        <p:spPr>
          <a:xfrm>
            <a:off x="4364170" y="1039307"/>
            <a:ext cx="3811800" cy="3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pierwsza informacja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druga informacja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trzecia informacja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kolejna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kolejna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kolejna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514775" y="445025"/>
            <a:ext cx="448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" sz="2500" b="1" dirty="0">
                <a:solidFill>
                  <a:schemeClr val="accent5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Tytuł slajdu</a:t>
            </a:r>
            <a:endParaRPr sz="2500" b="1" dirty="0">
              <a:solidFill>
                <a:schemeClr val="accent5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775" y="1235500"/>
            <a:ext cx="2880000" cy="288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922900" y="1087150"/>
            <a:ext cx="4698900" cy="3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pierwsza informacja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druga informacja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trzecia informacja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kolejna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kolejna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kolejna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ts val="1800"/>
              <a:buFont typeface="Montserrat"/>
              <a:buChar char="●"/>
            </a:pPr>
            <a:r>
              <a:rPr lang="pl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514775" y="445025"/>
            <a:ext cx="448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" sz="2500" b="1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Tytuł slajdu</a:t>
            </a:r>
            <a:endParaRPr sz="2500" b="1" dirty="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4325" y="1113450"/>
            <a:ext cx="4101000" cy="2916600"/>
          </a:xfrm>
          <a:prstGeom prst="flowChartAlternateProcess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93900" y="1087150"/>
            <a:ext cx="4698900" cy="3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pierwsza informacja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druga informacja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trzecia informacja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kolejna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kolejna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</a:pPr>
            <a:r>
              <a:rPr lang="p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kolejna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</a:pPr>
            <a:r>
              <a:rPr lang="pl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4381900" y="488900"/>
            <a:ext cx="426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l" b="1" dirty="0">
                <a:solidFill>
                  <a:schemeClr val="accent5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Tytuł slajdu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5112300" y="1152475"/>
            <a:ext cx="3509700" cy="3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ts val="1800"/>
              <a:buFont typeface="Montserrat"/>
              <a:buChar char="●"/>
            </a:pPr>
            <a:r>
              <a:rPr lang="pl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pierwsza informacja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ts val="1800"/>
              <a:buFont typeface="Montserrat"/>
              <a:buChar char="●"/>
            </a:pPr>
            <a:r>
              <a:rPr lang="pl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druga informacja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ts val="1800"/>
              <a:buFont typeface="Montserrat"/>
              <a:buChar char="●"/>
            </a:pPr>
            <a:r>
              <a:rPr lang="pl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trzecia informacja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ts val="1800"/>
              <a:buFont typeface="Montserrat"/>
              <a:buChar char="●"/>
            </a:pPr>
            <a:r>
              <a:rPr lang="pl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kolejna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ts val="1800"/>
              <a:buFont typeface="Montserrat"/>
              <a:buChar char="●"/>
            </a:pPr>
            <a:r>
              <a:rPr lang="pl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kolejna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ts val="1800"/>
              <a:buFont typeface="Montserrat"/>
              <a:buChar char="●"/>
            </a:pPr>
            <a:r>
              <a:rPr lang="pl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kolejna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ts val="1800"/>
              <a:buFont typeface="Montserrat"/>
              <a:buChar char="●"/>
            </a:pPr>
            <a:r>
              <a:rPr lang="pl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endParaRPr dirty="0"/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500" y="1061600"/>
            <a:ext cx="3893400" cy="2769000"/>
          </a:xfrm>
          <a:prstGeom prst="wedgeEllipseCallout">
            <a:avLst>
              <a:gd name="adj1" fmla="val 40573"/>
              <a:gd name="adj2" fmla="val 54655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l" b="1" dirty="0">
                <a:solidFill>
                  <a:schemeClr val="accent5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duży napis</a:t>
            </a:r>
            <a:endParaRPr b="1" dirty="0">
              <a:solidFill>
                <a:schemeClr val="accent5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pl" dirty="0">
                <a:solidFill>
                  <a:schemeClr val="accent3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 pod spodem mniejszy napis</a:t>
            </a:r>
            <a:endParaRPr dirty="0">
              <a:solidFill>
                <a:schemeClr val="accent3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8" name="Google Shape;118;p22"/>
          <p:cNvSpPr txBox="1">
            <a:spLocks noGrp="1"/>
          </p:cNvSpPr>
          <p:nvPr>
            <p:ph type="ctrTitle"/>
          </p:nvPr>
        </p:nvSpPr>
        <p:spPr>
          <a:xfrm>
            <a:off x="498825" y="1502350"/>
            <a:ext cx="814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780" b="1" dirty="0">
                <a:solidFill>
                  <a:schemeClr val="accent3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Ostatni slajd</a:t>
            </a:r>
            <a:endParaRPr sz="3780" b="1" dirty="0">
              <a:solidFill>
                <a:schemeClr val="accent3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1"/>
          </p:nvPr>
        </p:nvSpPr>
        <p:spPr>
          <a:xfrm>
            <a:off x="498825" y="3017047"/>
            <a:ext cx="3283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pl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imię i nazwisko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pl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nazwa instytucji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100</Words>
  <Application>Microsoft Office PowerPoint</Application>
  <PresentationFormat>Pokaz na ekranie (16:9)</PresentationFormat>
  <Paragraphs>48</Paragraphs>
  <Slides>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Montserrat</vt:lpstr>
      <vt:lpstr>Arial</vt:lpstr>
      <vt:lpstr>Simple Light</vt:lpstr>
      <vt:lpstr>Tytuł wystąpienia  na 15. Forum Młodych Bibliotekarzy</vt:lpstr>
      <vt:lpstr>Tytuł slajdu</vt:lpstr>
      <vt:lpstr>Tytuł slajdu</vt:lpstr>
      <vt:lpstr>Tytuł slajdu</vt:lpstr>
      <vt:lpstr>Tytuł slajdu</vt:lpstr>
      <vt:lpstr>duży napis</vt:lpstr>
      <vt:lpstr>Ostatni slajd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wystąpienia  na 15. Forum Młodych Bibliotekarzy</dc:title>
  <dc:creator>ddz-ms</dc:creator>
  <cp:lastModifiedBy>ddz-ms</cp:lastModifiedBy>
  <cp:revision>5</cp:revision>
  <dcterms:modified xsi:type="dcterms:W3CDTF">2023-09-04T08:06:03Z</dcterms:modified>
</cp:coreProperties>
</file>